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5" r:id="rId2"/>
    <p:sldId id="266" r:id="rId3"/>
    <p:sldId id="267" r:id="rId4"/>
    <p:sldId id="269" r:id="rId5"/>
    <p:sldId id="260" r:id="rId6"/>
    <p:sldId id="261" r:id="rId7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695C"/>
    <a:srgbClr val="7267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/>
    <p:restoredTop sz="94421" autoAdjust="0"/>
  </p:normalViewPr>
  <p:slideViewPr>
    <p:cSldViewPr snapToGrid="0" snapToObjects="1">
      <p:cViewPr>
        <p:scale>
          <a:sx n="49" d="100"/>
          <a:sy n="49" d="100"/>
        </p:scale>
        <p:origin x="1988" y="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885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812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735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937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818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659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26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668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92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701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461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BCEA2-6193-964F-90D3-DFEDAB56D56C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3CB1A-96CB-A94E-A757-8CDC11036C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73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A56F853-A8AD-C943-8DF5-4A4B2042F2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48"/>
          <a:stretch/>
        </p:blipFill>
        <p:spPr>
          <a:xfrm>
            <a:off x="2544048" y="5696028"/>
            <a:ext cx="2739085" cy="17606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8583" y="586557"/>
            <a:ext cx="5177284" cy="826607"/>
          </a:xfrm>
        </p:spPr>
        <p:txBody>
          <a:bodyPr anchor="t">
            <a:normAutofit/>
          </a:bodyPr>
          <a:lstStyle/>
          <a:p>
            <a:r>
              <a:rPr lang="en-US" sz="2800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Prepared Template Imagery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97" y="204061"/>
            <a:ext cx="1793767" cy="1209103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268582" y="1080124"/>
            <a:ext cx="5385103" cy="8266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00" b="1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Customize your Bakery To Go Poster Templates with the baked goods you’ll offer customers. </a:t>
            </a:r>
            <a:r>
              <a:rPr lang="en-US" sz="1300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Simply copy-and-paste or drag-and-drop the images on this page to the desired template. Print directly from this file or create individual PDFs to share.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DF099-9D6E-2248-BDAB-F407C7EA55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900" t="14100"/>
          <a:stretch/>
        </p:blipFill>
        <p:spPr>
          <a:xfrm>
            <a:off x="4982777" y="3523805"/>
            <a:ext cx="2631510" cy="20216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2CBFAC-C42D-2545-A078-CE96316E5B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288"/>
          <a:stretch/>
        </p:blipFill>
        <p:spPr>
          <a:xfrm>
            <a:off x="4678294" y="5544412"/>
            <a:ext cx="3094106" cy="16541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0F787BF-921D-B34B-902E-529861675E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3371" y="7127665"/>
            <a:ext cx="5284973" cy="32879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0327BBE-4534-3C41-9977-631E6A0921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3904" y="5335712"/>
            <a:ext cx="3152614" cy="23097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270CB4-AAA9-8943-BABF-C2AE7AA05D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31839" y="1464699"/>
            <a:ext cx="2846266" cy="38258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9112A86-37D0-DB4B-BF27-7797F8B316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74073" y="1332750"/>
            <a:ext cx="3293592" cy="44027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0F6738-3947-3941-89EC-7F146F164D3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374073" y="7496362"/>
            <a:ext cx="4112449" cy="27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823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97" y="204061"/>
            <a:ext cx="1793767" cy="1209103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1ECC32-5A3F-DD46-B8EA-9D9758941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1861" y="7103192"/>
            <a:ext cx="3718427" cy="24616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48C8DD-5061-9047-8F11-A4991C0169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2322" y="6132870"/>
            <a:ext cx="4820211" cy="42499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3A8105-7EBA-1346-880E-4298A7DD50E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329" t="17752" b="6839"/>
          <a:stretch/>
        </p:blipFill>
        <p:spPr>
          <a:xfrm>
            <a:off x="3526676" y="2273338"/>
            <a:ext cx="3320528" cy="40700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241DACA-F6B7-5148-BB33-A17D98859E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20392" y="2028924"/>
            <a:ext cx="3834769" cy="4952075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268583" y="586557"/>
            <a:ext cx="5177284" cy="826607"/>
          </a:xfrm>
        </p:spPr>
        <p:txBody>
          <a:bodyPr anchor="t">
            <a:normAutofit/>
          </a:bodyPr>
          <a:lstStyle/>
          <a:p>
            <a:r>
              <a:rPr lang="en-US" sz="2800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Prepared Template Imagery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268582" y="1080124"/>
            <a:ext cx="5385103" cy="8266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00" b="1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Customize your Bakery To Go Poster Templates with the baked goods you’ll offer customers. </a:t>
            </a:r>
            <a:r>
              <a:rPr lang="en-US" sz="1300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Simply copy-and-paste or drag-and-drop the images on this page to the desired template. Print directly from this file or create individual PDFs to share.</a:t>
            </a:r>
          </a:p>
        </p:txBody>
      </p:sp>
    </p:spTree>
    <p:extLst>
      <p:ext uri="{BB962C8B-B14F-4D97-AF65-F5344CB8AC3E}">
        <p14:creationId xmlns:p14="http://schemas.microsoft.com/office/powerpoint/2010/main" val="1350289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97" y="204061"/>
            <a:ext cx="1793767" cy="1209103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68583" y="586557"/>
            <a:ext cx="5177284" cy="826607"/>
          </a:xfrm>
        </p:spPr>
        <p:txBody>
          <a:bodyPr anchor="t">
            <a:normAutofit/>
          </a:bodyPr>
          <a:lstStyle/>
          <a:p>
            <a:r>
              <a:rPr lang="en-US" sz="2800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Prepared Template Imagery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68582" y="1080124"/>
            <a:ext cx="5385103" cy="8266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00" b="1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Customize your Bakery To Go Poster Templates with the baked goods you’ll offer customers. </a:t>
            </a:r>
            <a:r>
              <a:rPr lang="en-US" sz="1300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Simply copy-and-paste or drag-and-drop the images on this page to the desired template. Print directly from this file or create individual PDFs to share.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055941-889E-9F44-94F0-5328298C8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335" y="1690955"/>
            <a:ext cx="4353695" cy="29001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706E97F-0612-A041-A403-21ED384E73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762" y="1693587"/>
            <a:ext cx="4502830" cy="30043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CF748D-0336-804D-BE8E-ABD314A273E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778" t="9068" r="14229" b="7190"/>
          <a:stretch/>
        </p:blipFill>
        <p:spPr>
          <a:xfrm>
            <a:off x="791335" y="4200865"/>
            <a:ext cx="3741449" cy="32614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2400E6A-E780-8F4B-B8BD-F0970EF5D78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107" t="10208" r="6090"/>
          <a:stretch/>
        </p:blipFill>
        <p:spPr>
          <a:xfrm>
            <a:off x="3657084" y="4697945"/>
            <a:ext cx="3709447" cy="27825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8FCF04-B437-8249-82DB-9ED7C260FD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36917" y="7198766"/>
            <a:ext cx="4650907" cy="310323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794A60D-479A-B049-BDBE-8DF4EC0A58F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850" t="29702" r="13970"/>
          <a:stretch/>
        </p:blipFill>
        <p:spPr>
          <a:xfrm>
            <a:off x="266997" y="7562053"/>
            <a:ext cx="4161498" cy="273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526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97" y="204061"/>
            <a:ext cx="1793767" cy="1209103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68583" y="586557"/>
            <a:ext cx="5177284" cy="826607"/>
          </a:xfrm>
        </p:spPr>
        <p:txBody>
          <a:bodyPr anchor="t">
            <a:normAutofit/>
          </a:bodyPr>
          <a:lstStyle/>
          <a:p>
            <a:r>
              <a:rPr lang="en-US" sz="2800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Prepared Template Imagery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68582" y="1080124"/>
            <a:ext cx="5385103" cy="8266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00" b="1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Customize your Bakery To Go Poster Templates with the baked goods you’ll offer customers. </a:t>
            </a:r>
            <a:r>
              <a:rPr lang="en-US" sz="1300" dirty="0">
                <a:solidFill>
                  <a:srgbClr val="72675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Simply copy-and-paste or drag-and-drop the images on this page to the desired template. Print directly from this file or create individual PDFs to share.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A9E63D-DCD4-F145-842A-EB3BE4E35F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811"/>
          <a:stretch/>
        </p:blipFill>
        <p:spPr>
          <a:xfrm>
            <a:off x="-83606" y="4592377"/>
            <a:ext cx="3787142" cy="32318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7ABE58-0329-C04A-A18B-AB54A7CFFD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25" t="11688" b="4850"/>
          <a:stretch/>
        </p:blipFill>
        <p:spPr>
          <a:xfrm>
            <a:off x="3128237" y="4554024"/>
            <a:ext cx="5378730" cy="33085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2E9EA62-DB9C-D142-BE00-AA0B4A87A8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34" t="9726" r="1173"/>
          <a:stretch/>
        </p:blipFill>
        <p:spPr>
          <a:xfrm>
            <a:off x="997624" y="7060289"/>
            <a:ext cx="5165555" cy="331522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FFC6557-DBF5-A249-87FA-D217BE407DF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221" t="13010"/>
          <a:stretch/>
        </p:blipFill>
        <p:spPr>
          <a:xfrm>
            <a:off x="266997" y="2041126"/>
            <a:ext cx="4240619" cy="27965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28F943B-485A-944A-B799-51B7353F3AD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30"/>
          <a:stretch/>
        </p:blipFill>
        <p:spPr>
          <a:xfrm>
            <a:off x="3887770" y="1797402"/>
            <a:ext cx="4433612" cy="317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38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48C8DD-5061-9047-8F11-A4991C016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11" y="3411311"/>
            <a:ext cx="6759019" cy="59593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2CE160-819C-D343-AEB8-891047CF7C58}"/>
              </a:ext>
            </a:extLst>
          </p:cNvPr>
          <p:cNvSpPr txBox="1"/>
          <p:nvPr/>
        </p:nvSpPr>
        <p:spPr>
          <a:xfrm>
            <a:off x="0" y="2010310"/>
            <a:ext cx="7772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>
                <a:solidFill>
                  <a:srgbClr val="75695C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Lots of ways to be the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EAD468-A975-3948-99A3-6647C3A172F8}"/>
              </a:ext>
            </a:extLst>
          </p:cNvPr>
          <p:cNvSpPr txBox="1"/>
          <p:nvPr/>
        </p:nvSpPr>
        <p:spPr>
          <a:xfrm>
            <a:off x="95250" y="2457011"/>
            <a:ext cx="777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75695C"/>
                </a:solidFill>
                <a:latin typeface="Freestyle Script" panose="030804020302050B0404" pitchFamily="66" charset="0"/>
                <a:cs typeface="Arial" panose="020B0604020202020204" pitchFamily="34" charset="0"/>
              </a:rPr>
              <a:t>life of the party.</a:t>
            </a:r>
          </a:p>
        </p:txBody>
      </p:sp>
    </p:spTree>
    <p:extLst>
      <p:ext uri="{BB962C8B-B14F-4D97-AF65-F5344CB8AC3E}">
        <p14:creationId xmlns:p14="http://schemas.microsoft.com/office/powerpoint/2010/main" val="317987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325F0F9-D744-9A42-9C52-23DBB842A2BE}"/>
              </a:ext>
            </a:extLst>
          </p:cNvPr>
          <p:cNvSpPr txBox="1"/>
          <p:nvPr/>
        </p:nvSpPr>
        <p:spPr>
          <a:xfrm>
            <a:off x="0" y="2010310"/>
            <a:ext cx="7772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>
                <a:solidFill>
                  <a:srgbClr val="75695C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Lots of ways to be the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C9C2A5-A325-7649-A15D-1F065FB48B61}"/>
              </a:ext>
            </a:extLst>
          </p:cNvPr>
          <p:cNvSpPr txBox="1"/>
          <p:nvPr/>
        </p:nvSpPr>
        <p:spPr>
          <a:xfrm>
            <a:off x="95250" y="2457011"/>
            <a:ext cx="777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75695C"/>
                </a:solidFill>
                <a:latin typeface="Freestyle Script" panose="030804020302050B0404" pitchFamily="66" charset="0"/>
                <a:cs typeface="Arial" panose="020B0604020202020204" pitchFamily="34" charset="0"/>
              </a:rPr>
              <a:t>life of the party.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8F943B-485A-944A-B799-51B7353F3A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30"/>
          <a:stretch/>
        </p:blipFill>
        <p:spPr>
          <a:xfrm>
            <a:off x="95250" y="3565007"/>
            <a:ext cx="8368224" cy="598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31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</TotalTime>
  <Words>198</Words>
  <Application>Microsoft Office PowerPoint</Application>
  <PresentationFormat>Custom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Freestyle Script</vt:lpstr>
      <vt:lpstr>Office Theme</vt:lpstr>
      <vt:lpstr>Prepared Template Imagery</vt:lpstr>
      <vt:lpstr>Prepared Template Imagery</vt:lpstr>
      <vt:lpstr>Prepared Template Imagery</vt:lpstr>
      <vt:lpstr>Prepared Template Imagery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Bakery To Go | Celebrations Poster Templates</dc:creator>
  <cp:lastModifiedBy>Sharon Frisch</cp:lastModifiedBy>
  <cp:revision>47</cp:revision>
  <dcterms:created xsi:type="dcterms:W3CDTF">2018-05-18T14:41:53Z</dcterms:created>
  <dcterms:modified xsi:type="dcterms:W3CDTF">2019-05-10T14:49:50Z</dcterms:modified>
</cp:coreProperties>
</file>